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96" r:id="rId5"/>
    <p:sldId id="313" r:id="rId6"/>
    <p:sldId id="322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DD"/>
    <a:srgbClr val="F47920"/>
    <a:srgbClr val="E86741"/>
    <a:srgbClr val="E17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3FEA0-BF67-4165-A9C5-5991A65B37BA}" v="867" dt="2019-08-16T19:44:16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/>
    <p:restoredTop sz="94692"/>
  </p:normalViewPr>
  <p:slideViewPr>
    <p:cSldViewPr snapToGrid="0" snapToObjects="1">
      <p:cViewPr varScale="1">
        <p:scale>
          <a:sx n="70" d="100"/>
          <a:sy n="70" d="100"/>
        </p:scale>
        <p:origin x="-96" y="-1040"/>
      </p:cViewPr>
      <p:guideLst>
        <p:guide orient="horz" pos="30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6/11/relationships/changesInfo" Target="changesInfos/changesInfo1.xml"/><Relationship Id="rId15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ey Gharanei" userId="258a0abf-21fc-4bc1-b78e-df2a3e45832c" providerId="ADAL" clId="{69D7DB4A-CF5F-46C2-9394-02263E749F0F}"/>
    <pc:docChg chg="undo custSel addSld delSld modSld">
      <pc:chgData name="Seley Gharanei" userId="258a0abf-21fc-4bc1-b78e-df2a3e45832c" providerId="ADAL" clId="{69D7DB4A-CF5F-46C2-9394-02263E749F0F}" dt="2019-06-09T13:12:52.323" v="237" actId="1035"/>
      <pc:docMkLst>
        <pc:docMk/>
      </pc:docMkLst>
      <pc:sldChg chg="addSp delSp modSp modAnim">
        <pc:chgData name="Seley Gharanei" userId="258a0abf-21fc-4bc1-b78e-df2a3e45832c" providerId="ADAL" clId="{69D7DB4A-CF5F-46C2-9394-02263E749F0F}" dt="2019-06-05T23:38:23.408" v="230" actId="1076"/>
        <pc:sldMkLst>
          <pc:docMk/>
          <pc:sldMk cId="714882024" sldId="313"/>
        </pc:sldMkLst>
        <pc:spChg chg="add mod">
          <ac:chgData name="Seley Gharanei" userId="258a0abf-21fc-4bc1-b78e-df2a3e45832c" providerId="ADAL" clId="{69D7DB4A-CF5F-46C2-9394-02263E749F0F}" dt="2019-06-05T23:38:23.408" v="230" actId="1076"/>
          <ac:spMkLst>
            <pc:docMk/>
            <pc:sldMk cId="714882024" sldId="313"/>
            <ac:spMk id="8" creationId="{53AB11CE-5227-4C6F-BC73-36A331AA54AA}"/>
          </ac:spMkLst>
        </pc:spChg>
        <pc:spChg chg="del">
          <ac:chgData name="Seley Gharanei" userId="258a0abf-21fc-4bc1-b78e-df2a3e45832c" providerId="ADAL" clId="{69D7DB4A-CF5F-46C2-9394-02263E749F0F}" dt="2019-06-05T23:37:25.087" v="224" actId="478"/>
          <ac:spMkLst>
            <pc:docMk/>
            <pc:sldMk cId="714882024" sldId="313"/>
            <ac:spMk id="9" creationId="{370C8A78-6117-6643-AF5F-E3E84FEA9698}"/>
          </ac:spMkLst>
        </pc:spChg>
        <pc:spChg chg="mod">
          <ac:chgData name="Seley Gharanei" userId="258a0abf-21fc-4bc1-b78e-df2a3e45832c" providerId="ADAL" clId="{69D7DB4A-CF5F-46C2-9394-02263E749F0F}" dt="2019-06-05T23:38:12.798" v="229" actId="1076"/>
          <ac:spMkLst>
            <pc:docMk/>
            <pc:sldMk cId="714882024" sldId="313"/>
            <ac:spMk id="10" creationId="{87EE5F96-0929-5448-913E-F8B982B64437}"/>
          </ac:spMkLst>
        </pc:spChg>
        <pc:grpChg chg="mod">
          <ac:chgData name="Seley Gharanei" userId="258a0abf-21fc-4bc1-b78e-df2a3e45832c" providerId="ADAL" clId="{69D7DB4A-CF5F-46C2-9394-02263E749F0F}" dt="2019-06-05T23:37:59.630" v="227" actId="14100"/>
          <ac:grpSpMkLst>
            <pc:docMk/>
            <pc:sldMk cId="714882024" sldId="313"/>
            <ac:grpSpMk id="2" creationId="{EB632B3E-950B-614E-942E-93A5C6454B4A}"/>
          </ac:grpSpMkLst>
        </pc:grpChg>
      </pc:sldChg>
      <pc:sldMasterChg chg="delSldLayout">
        <pc:chgData name="Seley Gharanei" userId="258a0abf-21fc-4bc1-b78e-df2a3e45832c" providerId="ADAL" clId="{69D7DB4A-CF5F-46C2-9394-02263E749F0F}" dt="2019-06-05T23:32:38.900" v="207" actId="2696"/>
        <pc:sldMasterMkLst>
          <pc:docMk/>
          <pc:sldMasterMk cId="1460438565" sldId="2147483660"/>
        </pc:sldMasterMkLst>
      </pc:sldMasterChg>
    </pc:docChg>
  </pc:docChgLst>
  <pc:docChgLst>
    <pc:chgData name="Gharanei, Seley" userId="258a0abf-21fc-4bc1-b78e-df2a3e45832c" providerId="ADAL" clId="{DFE3FEA0-BF67-4165-A9C5-5991A65B37BA}"/>
    <pc:docChg chg="delSld">
      <pc:chgData name="Gharanei, Seley" userId="258a0abf-21fc-4bc1-b78e-df2a3e45832c" providerId="ADAL" clId="{DFE3FEA0-BF67-4165-A9C5-5991A65B37BA}" dt="2019-07-28T17:42:26.222" v="0" actId="2696"/>
      <pc:docMkLst>
        <pc:docMk/>
      </pc:docMkLst>
    </pc:docChg>
  </pc:docChgLst>
  <pc:docChgLst>
    <pc:chgData name="Seley Gharanei" userId="258a0abf-21fc-4bc1-b78e-df2a3e45832c" providerId="ADAL" clId="{DFE3FEA0-BF67-4165-A9C5-5991A65B37BA}"/>
    <pc:docChg chg="undo custSel addSld delSld modSld">
      <pc:chgData name="Seley Gharanei" userId="258a0abf-21fc-4bc1-b78e-df2a3e45832c" providerId="ADAL" clId="{DFE3FEA0-BF67-4165-A9C5-5991A65B37BA}" dt="2019-08-16T19:44:25.860" v="1593" actId="14100"/>
      <pc:docMkLst>
        <pc:docMk/>
      </pc:docMkLst>
      <pc:sldChg chg="modSp">
        <pc:chgData name="Seley Gharanei" userId="258a0abf-21fc-4bc1-b78e-df2a3e45832c" providerId="ADAL" clId="{DFE3FEA0-BF67-4165-A9C5-5991A65B37BA}" dt="2019-08-09T21:41:05.227" v="127" actId="1038"/>
        <pc:sldMkLst>
          <pc:docMk/>
          <pc:sldMk cId="1452899701" sldId="296"/>
        </pc:sldMkLst>
        <pc:spChg chg="mod">
          <ac:chgData name="Seley Gharanei" userId="258a0abf-21fc-4bc1-b78e-df2a3e45832c" providerId="ADAL" clId="{DFE3FEA0-BF67-4165-A9C5-5991A65B37BA}" dt="2019-08-09T21:40:54.928" v="123" actId="1076"/>
          <ac:spMkLst>
            <pc:docMk/>
            <pc:sldMk cId="1452899701" sldId="296"/>
            <ac:spMk id="3" creationId="{00000000-0000-0000-0000-000000000000}"/>
          </ac:spMkLst>
        </pc:spChg>
        <pc:spChg chg="mod">
          <ac:chgData name="Seley Gharanei" userId="258a0abf-21fc-4bc1-b78e-df2a3e45832c" providerId="ADAL" clId="{DFE3FEA0-BF67-4165-A9C5-5991A65B37BA}" dt="2019-08-09T21:40:44.641" v="122" actId="1076"/>
          <ac:spMkLst>
            <pc:docMk/>
            <pc:sldMk cId="1452899701" sldId="296"/>
            <ac:spMk id="4" creationId="{00000000-0000-0000-0000-000000000000}"/>
          </ac:spMkLst>
        </pc:spChg>
        <pc:spChg chg="mod">
          <ac:chgData name="Seley Gharanei" userId="258a0abf-21fc-4bc1-b78e-df2a3e45832c" providerId="ADAL" clId="{DFE3FEA0-BF67-4165-A9C5-5991A65B37BA}" dt="2019-08-09T21:40:20.661" v="118" actId="1076"/>
          <ac:spMkLst>
            <pc:docMk/>
            <pc:sldMk cId="1452899701" sldId="296"/>
            <ac:spMk id="5" creationId="{00000000-0000-0000-0000-000000000000}"/>
          </ac:spMkLst>
        </pc:spChg>
        <pc:grpChg chg="mod">
          <ac:chgData name="Seley Gharanei" userId="258a0abf-21fc-4bc1-b78e-df2a3e45832c" providerId="ADAL" clId="{DFE3FEA0-BF67-4165-A9C5-5991A65B37BA}" dt="2019-08-09T21:40:34.005" v="121" actId="1076"/>
          <ac:grpSpMkLst>
            <pc:docMk/>
            <pc:sldMk cId="1452899701" sldId="296"/>
            <ac:grpSpMk id="10" creationId="{0B4B248C-BC38-8E4A-BC67-3F4E45FA4181}"/>
          </ac:grpSpMkLst>
        </pc:grpChg>
        <pc:cxnChg chg="mod">
          <ac:chgData name="Seley Gharanei" userId="258a0abf-21fc-4bc1-b78e-df2a3e45832c" providerId="ADAL" clId="{DFE3FEA0-BF67-4165-A9C5-5991A65B37BA}" dt="2019-08-09T21:41:05.227" v="127" actId="1038"/>
          <ac:cxnSpMkLst>
            <pc:docMk/>
            <pc:sldMk cId="1452899701" sldId="296"/>
            <ac:cxnSpMk id="6" creationId="{00000000-0000-0000-0000-000000000000}"/>
          </ac:cxnSpMkLst>
        </pc:cxnChg>
      </pc:sldChg>
      <pc:sldChg chg="addSp delSp modSp delAnim modAnim modNotesTx">
        <pc:chgData name="Seley Gharanei" userId="258a0abf-21fc-4bc1-b78e-df2a3e45832c" providerId="ADAL" clId="{DFE3FEA0-BF67-4165-A9C5-5991A65B37BA}" dt="2019-08-16T19:44:25.860" v="1593" actId="14100"/>
        <pc:sldMkLst>
          <pc:docMk/>
          <pc:sldMk cId="714882024" sldId="313"/>
        </pc:sldMkLst>
        <pc:spChg chg="add mod">
          <ac:chgData name="Seley Gharanei" userId="258a0abf-21fc-4bc1-b78e-df2a3e45832c" providerId="ADAL" clId="{DFE3FEA0-BF67-4165-A9C5-5991A65B37BA}" dt="2019-08-09T23:55:30.038" v="1089" actId="1038"/>
          <ac:spMkLst>
            <pc:docMk/>
            <pc:sldMk cId="714882024" sldId="313"/>
            <ac:spMk id="3" creationId="{2137EB1A-F250-44A9-A356-4E78514BD3E5}"/>
          </ac:spMkLst>
        </pc:spChg>
        <pc:spChg chg="add del mod">
          <ac:chgData name="Seley Gharanei" userId="258a0abf-21fc-4bc1-b78e-df2a3e45832c" providerId="ADAL" clId="{DFE3FEA0-BF67-4165-A9C5-5991A65B37BA}" dt="2019-08-09T22:56:27.089" v="669" actId="478"/>
          <ac:spMkLst>
            <pc:docMk/>
            <pc:sldMk cId="714882024" sldId="313"/>
            <ac:spMk id="4" creationId="{FEF618E2-7C58-4BBD-87FC-51AE7FE22A2D}"/>
          </ac:spMkLst>
        </pc:spChg>
        <pc:spChg chg="add mod">
          <ac:chgData name="Seley Gharanei" userId="258a0abf-21fc-4bc1-b78e-df2a3e45832c" providerId="ADAL" clId="{DFE3FEA0-BF67-4165-A9C5-5991A65B37BA}" dt="2019-08-09T22:32:51.191" v="478" actId="1037"/>
          <ac:spMkLst>
            <pc:docMk/>
            <pc:sldMk cId="714882024" sldId="313"/>
            <ac:spMk id="5" creationId="{F93C1006-7BDB-4ED6-A190-DCDEE2626A12}"/>
          </ac:spMkLst>
        </pc:spChg>
        <pc:spChg chg="mod">
          <ac:chgData name="Seley Gharanei" userId="258a0abf-21fc-4bc1-b78e-df2a3e45832c" providerId="ADAL" clId="{DFE3FEA0-BF67-4165-A9C5-5991A65B37BA}" dt="2019-08-16T19:43:04.168" v="1589" actId="20577"/>
          <ac:spMkLst>
            <pc:docMk/>
            <pc:sldMk cId="714882024" sldId="313"/>
            <ac:spMk id="8" creationId="{53AB11CE-5227-4C6F-BC73-36A331AA54AA}"/>
          </ac:spMkLst>
        </pc:spChg>
        <pc:spChg chg="del mod">
          <ac:chgData name="Seley Gharanei" userId="258a0abf-21fc-4bc1-b78e-df2a3e45832c" providerId="ADAL" clId="{DFE3FEA0-BF67-4165-A9C5-5991A65B37BA}" dt="2019-08-09T21:51:35.611" v="185" actId="478"/>
          <ac:spMkLst>
            <pc:docMk/>
            <pc:sldMk cId="714882024" sldId="313"/>
            <ac:spMk id="10" creationId="{87EE5F96-0929-5448-913E-F8B982B64437}"/>
          </ac:spMkLst>
        </pc:spChg>
        <pc:spChg chg="add del mod">
          <ac:chgData name="Seley Gharanei" userId="258a0abf-21fc-4bc1-b78e-df2a3e45832c" providerId="ADAL" clId="{DFE3FEA0-BF67-4165-A9C5-5991A65B37BA}" dt="2019-08-09T22:25:49.074" v="256" actId="478"/>
          <ac:spMkLst>
            <pc:docMk/>
            <pc:sldMk cId="714882024" sldId="313"/>
            <ac:spMk id="13" creationId="{6D309FD2-1FC1-425A-A923-A81DAC994F08}"/>
          </ac:spMkLst>
        </pc:spChg>
        <pc:spChg chg="add mod">
          <ac:chgData name="Seley Gharanei" userId="258a0abf-21fc-4bc1-b78e-df2a3e45832c" providerId="ADAL" clId="{DFE3FEA0-BF67-4165-A9C5-5991A65B37BA}" dt="2019-08-09T22:32:59.760" v="494" actId="1037"/>
          <ac:spMkLst>
            <pc:docMk/>
            <pc:sldMk cId="714882024" sldId="313"/>
            <ac:spMk id="14" creationId="{DFF8DD41-732C-49BE-818E-F1565069CEC1}"/>
          </ac:spMkLst>
        </pc:spChg>
        <pc:spChg chg="add mod">
          <ac:chgData name="Seley Gharanei" userId="258a0abf-21fc-4bc1-b78e-df2a3e45832c" providerId="ADAL" clId="{DFE3FEA0-BF67-4165-A9C5-5991A65B37BA}" dt="2019-08-09T22:37:11.257" v="495" actId="1035"/>
          <ac:spMkLst>
            <pc:docMk/>
            <pc:sldMk cId="714882024" sldId="313"/>
            <ac:spMk id="15" creationId="{D9FD3E71-6455-40DF-9718-546CC00A81DB}"/>
          </ac:spMkLst>
        </pc:spChg>
        <pc:spChg chg="add mod">
          <ac:chgData name="Seley Gharanei" userId="258a0abf-21fc-4bc1-b78e-df2a3e45832c" providerId="ADAL" clId="{DFE3FEA0-BF67-4165-A9C5-5991A65B37BA}" dt="2019-08-09T22:31:44.474" v="404" actId="1035"/>
          <ac:spMkLst>
            <pc:docMk/>
            <pc:sldMk cId="714882024" sldId="313"/>
            <ac:spMk id="16" creationId="{11CE2703-B469-4269-AFD3-88A0B18E5D2E}"/>
          </ac:spMkLst>
        </pc:spChg>
        <pc:spChg chg="add mod">
          <ac:chgData name="Seley Gharanei" userId="258a0abf-21fc-4bc1-b78e-df2a3e45832c" providerId="ADAL" clId="{DFE3FEA0-BF67-4165-A9C5-5991A65B37BA}" dt="2019-08-09T22:37:34.086" v="500" actId="1038"/>
          <ac:spMkLst>
            <pc:docMk/>
            <pc:sldMk cId="714882024" sldId="313"/>
            <ac:spMk id="17" creationId="{C22ED9D0-5C1C-48B3-BF94-A8ACE6D5DA2D}"/>
          </ac:spMkLst>
        </pc:spChg>
        <pc:spChg chg="add mod">
          <ac:chgData name="Seley Gharanei" userId="258a0abf-21fc-4bc1-b78e-df2a3e45832c" providerId="ADAL" clId="{DFE3FEA0-BF67-4165-A9C5-5991A65B37BA}" dt="2019-08-09T22:32:28.316" v="459" actId="1037"/>
          <ac:spMkLst>
            <pc:docMk/>
            <pc:sldMk cId="714882024" sldId="313"/>
            <ac:spMk id="18" creationId="{8E316BFF-BF21-498A-9E1D-EF48771B415C}"/>
          </ac:spMkLst>
        </pc:spChg>
        <pc:spChg chg="add mod">
          <ac:chgData name="Seley Gharanei" userId="258a0abf-21fc-4bc1-b78e-df2a3e45832c" providerId="ADAL" clId="{DFE3FEA0-BF67-4165-A9C5-5991A65B37BA}" dt="2019-08-09T23:52:27.868" v="1042" actId="255"/>
          <ac:spMkLst>
            <pc:docMk/>
            <pc:sldMk cId="714882024" sldId="313"/>
            <ac:spMk id="19" creationId="{9738A845-676E-427F-B897-048B53D01715}"/>
          </ac:spMkLst>
        </pc:spChg>
        <pc:spChg chg="add mod">
          <ac:chgData name="Seley Gharanei" userId="258a0abf-21fc-4bc1-b78e-df2a3e45832c" providerId="ADAL" clId="{DFE3FEA0-BF67-4165-A9C5-5991A65B37BA}" dt="2019-08-09T23:54:27.843" v="1055" actId="1076"/>
          <ac:spMkLst>
            <pc:docMk/>
            <pc:sldMk cId="714882024" sldId="313"/>
            <ac:spMk id="20" creationId="{24E3330C-5A30-4E35-88F1-953CE0E77C14}"/>
          </ac:spMkLst>
        </pc:spChg>
        <pc:spChg chg="add mod">
          <ac:chgData name="Seley Gharanei" userId="258a0abf-21fc-4bc1-b78e-df2a3e45832c" providerId="ADAL" clId="{DFE3FEA0-BF67-4165-A9C5-5991A65B37BA}" dt="2019-08-16T19:44:25.860" v="1593" actId="14100"/>
          <ac:spMkLst>
            <pc:docMk/>
            <pc:sldMk cId="714882024" sldId="313"/>
            <ac:spMk id="21" creationId="{3A0E58D7-FB64-40DA-A5C6-8C45C32B25A5}"/>
          </ac:spMkLst>
        </pc:spChg>
        <pc:spChg chg="add del mod">
          <ac:chgData name="Seley Gharanei" userId="258a0abf-21fc-4bc1-b78e-df2a3e45832c" providerId="ADAL" clId="{DFE3FEA0-BF67-4165-A9C5-5991A65B37BA}" dt="2019-08-09T22:23:36.610" v="248" actId="6549"/>
          <ac:spMkLst>
            <pc:docMk/>
            <pc:sldMk cId="714882024" sldId="313"/>
            <ac:spMk id="77" creationId="{BBD9668B-38D9-4655-B6CE-2364B52DDFC6}"/>
          </ac:spMkLst>
        </pc:spChg>
        <pc:spChg chg="del">
          <ac:chgData name="Seley Gharanei" userId="258a0abf-21fc-4bc1-b78e-df2a3e45832c" providerId="ADAL" clId="{DFE3FEA0-BF67-4165-A9C5-5991A65B37BA}" dt="2019-08-09T21:50:39.382" v="181" actId="478"/>
          <ac:spMkLst>
            <pc:docMk/>
            <pc:sldMk cId="714882024" sldId="313"/>
            <ac:spMk id="78" creationId="{04711DF2-5A67-49D7-9966-8580C72C55A6}"/>
          </ac:spMkLst>
        </pc:spChg>
        <pc:spChg chg="add del mod">
          <ac:chgData name="Seley Gharanei" userId="258a0abf-21fc-4bc1-b78e-df2a3e45832c" providerId="ADAL" clId="{DFE3FEA0-BF67-4165-A9C5-5991A65B37BA}" dt="2019-08-09T21:54:34.411" v="197" actId="478"/>
          <ac:spMkLst>
            <pc:docMk/>
            <pc:sldMk cId="714882024" sldId="313"/>
            <ac:spMk id="85" creationId="{583AF766-56B4-4529-884C-0384E1C0CF88}"/>
          </ac:spMkLst>
        </pc:spChg>
        <pc:spChg chg="add del mod">
          <ac:chgData name="Seley Gharanei" userId="258a0abf-21fc-4bc1-b78e-df2a3e45832c" providerId="ADAL" clId="{DFE3FEA0-BF67-4165-A9C5-5991A65B37BA}" dt="2019-08-09T22:23:36.079" v="246" actId="11529"/>
          <ac:spMkLst>
            <pc:docMk/>
            <pc:sldMk cId="714882024" sldId="313"/>
            <ac:spMk id="94" creationId="{97A71739-E8C3-47C9-A76B-50A12CF4FCFB}"/>
          </ac:spMkLst>
        </pc:spChg>
        <pc:spChg chg="add del mod">
          <ac:chgData name="Seley Gharanei" userId="258a0abf-21fc-4bc1-b78e-df2a3e45832c" providerId="ADAL" clId="{DFE3FEA0-BF67-4165-A9C5-5991A65B37BA}" dt="2019-08-09T22:23:35.625" v="245"/>
          <ac:spMkLst>
            <pc:docMk/>
            <pc:sldMk cId="714882024" sldId="313"/>
            <ac:spMk id="98" creationId="{E899E10E-2101-48D4-A566-F416D0FDF62B}"/>
          </ac:spMkLst>
        </pc:spChg>
        <pc:spChg chg="add del mod">
          <ac:chgData name="Seley Gharanei" userId="258a0abf-21fc-4bc1-b78e-df2a3e45832c" providerId="ADAL" clId="{DFE3FEA0-BF67-4165-A9C5-5991A65B37BA}" dt="2019-08-09T22:23:34.812" v="242" actId="767"/>
          <ac:spMkLst>
            <pc:docMk/>
            <pc:sldMk cId="714882024" sldId="313"/>
            <ac:spMk id="103" creationId="{8DD66F81-C4CB-4663-8C58-1E764DAF79BC}"/>
          </ac:spMkLst>
        </pc:spChg>
        <pc:grpChg chg="add del mod">
          <ac:chgData name="Seley Gharanei" userId="258a0abf-21fc-4bc1-b78e-df2a3e45832c" providerId="ADAL" clId="{DFE3FEA0-BF67-4165-A9C5-5991A65B37BA}" dt="2019-08-09T23:51:11.487" v="900" actId="1076"/>
          <ac:grpSpMkLst>
            <pc:docMk/>
            <pc:sldMk cId="714882024" sldId="313"/>
            <ac:grpSpMk id="2" creationId="{EB632B3E-950B-614E-942E-93A5C6454B4A}"/>
          </ac:grpSpMkLst>
        </pc:grpChg>
        <pc:grpChg chg="add del mod">
          <ac:chgData name="Seley Gharanei" userId="258a0abf-21fc-4bc1-b78e-df2a3e45832c" providerId="ADAL" clId="{DFE3FEA0-BF67-4165-A9C5-5991A65B37BA}" dt="2019-08-09T22:24:15.172" v="254" actId="478"/>
          <ac:grpSpMkLst>
            <pc:docMk/>
            <pc:sldMk cId="714882024" sldId="313"/>
            <ac:grpSpMk id="14" creationId="{E46CB1F5-B7C6-4240-8F9F-A024F0EA8E58}"/>
          </ac:grpSpMkLst>
        </pc:grpChg>
        <pc:grpChg chg="mod">
          <ac:chgData name="Seley Gharanei" userId="258a0abf-21fc-4bc1-b78e-df2a3e45832c" providerId="ADAL" clId="{DFE3FEA0-BF67-4165-A9C5-5991A65B37BA}" dt="2019-08-09T22:23:37.329" v="251" actId="1076"/>
          <ac:grpSpMkLst>
            <pc:docMk/>
            <pc:sldMk cId="714882024" sldId="313"/>
            <ac:grpSpMk id="17" creationId="{7EAD7B03-7E16-446A-B235-3860AC12138E}"/>
          </ac:grpSpMkLst>
        </pc:grpChg>
        <pc:grpChg chg="add del mod">
          <ac:chgData name="Seley Gharanei" userId="258a0abf-21fc-4bc1-b78e-df2a3e45832c" providerId="ADAL" clId="{DFE3FEA0-BF67-4165-A9C5-5991A65B37BA}" dt="2019-08-09T22:24:46.175" v="255" actId="478"/>
          <ac:grpSpMkLst>
            <pc:docMk/>
            <pc:sldMk cId="714882024" sldId="313"/>
            <ac:grpSpMk id="76" creationId="{48CC5C98-E5D4-497F-938D-0991DC4DDAE2}"/>
          </ac:grpSpMkLst>
        </pc:grpChg>
        <pc:picChg chg="add del">
          <ac:chgData name="Seley Gharanei" userId="258a0abf-21fc-4bc1-b78e-df2a3e45832c" providerId="ADAL" clId="{DFE3FEA0-BF67-4165-A9C5-5991A65B37BA}" dt="2019-08-08T22:08:35.064" v="87"/>
          <ac:picMkLst>
            <pc:docMk/>
            <pc:sldMk cId="714882024" sldId="313"/>
            <ac:picMk id="3" creationId="{70F975D7-9211-4D54-AF2E-0557F74C9514}"/>
          </ac:picMkLst>
        </pc:picChg>
        <pc:picChg chg="add mod">
          <ac:chgData name="Seley Gharanei" userId="258a0abf-21fc-4bc1-b78e-df2a3e45832c" providerId="ADAL" clId="{DFE3FEA0-BF67-4165-A9C5-5991A65B37BA}" dt="2019-08-09T23:52:17.220" v="1041" actId="1037"/>
          <ac:picMkLst>
            <pc:docMk/>
            <pc:sldMk cId="714882024" sldId="313"/>
            <ac:picMk id="9" creationId="{C1FBD4D3-06DF-47C4-B5D8-36D717A5F408}"/>
          </ac:picMkLst>
        </pc:picChg>
        <pc:picChg chg="add del mod">
          <ac:chgData name="Seley Gharanei" userId="258a0abf-21fc-4bc1-b78e-df2a3e45832c" providerId="ADAL" clId="{DFE3FEA0-BF67-4165-A9C5-5991A65B37BA}" dt="2019-08-09T23:16:55.987" v="688" actId="478"/>
          <ac:picMkLst>
            <pc:docMk/>
            <pc:sldMk cId="714882024" sldId="313"/>
            <ac:picMk id="1026" creationId="{5A78DF08-DEC1-4604-9AA1-076EB5FF9D56}"/>
          </ac:picMkLst>
        </pc:picChg>
        <pc:picChg chg="add del mod">
          <ac:chgData name="Seley Gharanei" userId="258a0abf-21fc-4bc1-b78e-df2a3e45832c" providerId="ADAL" clId="{DFE3FEA0-BF67-4165-A9C5-5991A65B37BA}" dt="2019-08-03T22:04:01.516" v="17"/>
          <ac:picMkLst>
            <pc:docMk/>
            <pc:sldMk cId="714882024" sldId="313"/>
            <ac:picMk id="1026" creationId="{77F32919-AAF4-4B1A-A590-82E3A8C299E4}"/>
          </ac:picMkLst>
        </pc:picChg>
        <pc:picChg chg="add mod">
          <ac:chgData name="Seley Gharanei" userId="258a0abf-21fc-4bc1-b78e-df2a3e45832c" providerId="ADAL" clId="{DFE3FEA0-BF67-4165-A9C5-5991A65B37BA}" dt="2019-08-09T23:55:05.765" v="1073" actId="1037"/>
          <ac:picMkLst>
            <pc:docMk/>
            <pc:sldMk cId="714882024" sldId="313"/>
            <ac:picMk id="1028" creationId="{642AEA47-C7E0-452A-B7C2-34BE64D9AECE}"/>
          </ac:picMkLst>
        </pc:picChg>
        <pc:picChg chg="add del mod">
          <ac:chgData name="Seley Gharanei" userId="258a0abf-21fc-4bc1-b78e-df2a3e45832c" providerId="ADAL" clId="{DFE3FEA0-BF67-4165-A9C5-5991A65B37BA}" dt="2019-08-09T21:41:53.793" v="131" actId="478"/>
          <ac:picMkLst>
            <pc:docMk/>
            <pc:sldMk cId="714882024" sldId="313"/>
            <ac:picMk id="1030" creationId="{381347F7-8816-41B0-9279-AE0B2691C483}"/>
          </ac:picMkLst>
        </pc:picChg>
        <pc:cxnChg chg="mod">
          <ac:chgData name="Seley Gharanei" userId="258a0abf-21fc-4bc1-b78e-df2a3e45832c" providerId="ADAL" clId="{DFE3FEA0-BF67-4165-A9C5-5991A65B37BA}" dt="2019-08-09T22:23:37.329" v="251" actId="1076"/>
          <ac:cxnSpMkLst>
            <pc:docMk/>
            <pc:sldMk cId="714882024" sldId="313"/>
            <ac:cxnSpMk id="16" creationId="{C362FA3A-BCD7-49E6-A52C-5AD9ED96F52B}"/>
          </ac:cxnSpMkLst>
        </pc:cxnChg>
        <pc:cxnChg chg="add del mod">
          <ac:chgData name="Seley Gharanei" userId="258a0abf-21fc-4bc1-b78e-df2a3e45832c" providerId="ADAL" clId="{DFE3FEA0-BF67-4165-A9C5-5991A65B37BA}" dt="2019-08-09T22:23:36.344" v="247" actId="478"/>
          <ac:cxnSpMkLst>
            <pc:docMk/>
            <pc:sldMk cId="714882024" sldId="313"/>
            <ac:cxnSpMk id="79" creationId="{2AC695F0-08A4-4BB5-8D51-B170A8FAC8F7}"/>
          </ac:cxnSpMkLst>
        </pc:cxnChg>
      </pc:sldChg>
      <pc:sldChg chg="addSp delSp modSp delAnim modAnim modNotesTx">
        <pc:chgData name="Seley Gharanei" userId="258a0abf-21fc-4bc1-b78e-df2a3e45832c" providerId="ADAL" clId="{DFE3FEA0-BF67-4165-A9C5-5991A65B37BA}" dt="2019-08-11T15:28:59.997" v="1545" actId="1035"/>
        <pc:sldMkLst>
          <pc:docMk/>
          <pc:sldMk cId="2368804381" sldId="322"/>
        </pc:sldMkLst>
        <pc:spChg chg="add del mod">
          <ac:chgData name="Seley Gharanei" userId="258a0abf-21fc-4bc1-b78e-df2a3e45832c" providerId="ADAL" clId="{DFE3FEA0-BF67-4165-A9C5-5991A65B37BA}" dt="2019-08-11T15:22:36.846" v="1304" actId="478"/>
          <ac:spMkLst>
            <pc:docMk/>
            <pc:sldMk cId="2368804381" sldId="322"/>
            <ac:spMk id="3" creationId="{52CBE4C8-9E5E-4A64-89A0-E6E7D0A853A0}"/>
          </ac:spMkLst>
        </pc:spChg>
        <pc:spChg chg="del mod">
          <ac:chgData name="Seley Gharanei" userId="258a0abf-21fc-4bc1-b78e-df2a3e45832c" providerId="ADAL" clId="{DFE3FEA0-BF67-4165-A9C5-5991A65B37BA}" dt="2019-08-11T15:16:42.977" v="1225" actId="478"/>
          <ac:spMkLst>
            <pc:docMk/>
            <pc:sldMk cId="2368804381" sldId="322"/>
            <ac:spMk id="5" creationId="{00000000-0000-0000-0000-000000000000}"/>
          </ac:spMkLst>
        </pc:spChg>
        <pc:spChg chg="mod">
          <ac:chgData name="Seley Gharanei" userId="258a0abf-21fc-4bc1-b78e-df2a3e45832c" providerId="ADAL" clId="{DFE3FEA0-BF67-4165-A9C5-5991A65B37BA}" dt="2019-08-11T15:22:09.461" v="1300" actId="14100"/>
          <ac:spMkLst>
            <pc:docMk/>
            <pc:sldMk cId="2368804381" sldId="322"/>
            <ac:spMk id="10" creationId="{87EE5F96-0929-5448-913E-F8B982B64437}"/>
          </ac:spMkLst>
        </pc:spChg>
        <pc:spChg chg="del">
          <ac:chgData name="Seley Gharanei" userId="258a0abf-21fc-4bc1-b78e-df2a3e45832c" providerId="ADAL" clId="{DFE3FEA0-BF67-4165-A9C5-5991A65B37BA}" dt="2019-08-11T15:25:42.629" v="1481" actId="478"/>
          <ac:spMkLst>
            <pc:docMk/>
            <pc:sldMk cId="2368804381" sldId="322"/>
            <ac:spMk id="14" creationId="{998ACF8F-FFA9-45E7-A609-5EBFFE49F05D}"/>
          </ac:spMkLst>
        </pc:spChg>
        <pc:spChg chg="del mod">
          <ac:chgData name="Seley Gharanei" userId="258a0abf-21fc-4bc1-b78e-df2a3e45832c" providerId="ADAL" clId="{DFE3FEA0-BF67-4165-A9C5-5991A65B37BA}" dt="2019-08-11T15:21:10.525" v="1240" actId="478"/>
          <ac:spMkLst>
            <pc:docMk/>
            <pc:sldMk cId="2368804381" sldId="322"/>
            <ac:spMk id="23" creationId="{53AB11CE-5227-4C6F-BC73-36A331AA54AA}"/>
          </ac:spMkLst>
        </pc:spChg>
        <pc:picChg chg="del">
          <ac:chgData name="Seley Gharanei" userId="258a0abf-21fc-4bc1-b78e-df2a3e45832c" providerId="ADAL" clId="{DFE3FEA0-BF67-4165-A9C5-5991A65B37BA}" dt="2019-08-11T15:20:26.425" v="1238" actId="478"/>
          <ac:picMkLst>
            <pc:docMk/>
            <pc:sldMk cId="2368804381" sldId="322"/>
            <ac:picMk id="22" creationId="{F12EDCFB-0178-4FBE-8114-3609A1BD8E25}"/>
          </ac:picMkLst>
        </pc:picChg>
        <pc:picChg chg="add mod">
          <ac:chgData name="Seley Gharanei" userId="258a0abf-21fc-4bc1-b78e-df2a3e45832c" providerId="ADAL" clId="{DFE3FEA0-BF67-4165-A9C5-5991A65B37BA}" dt="2019-08-11T15:28:55.076" v="1538" actId="1035"/>
          <ac:picMkLst>
            <pc:docMk/>
            <pc:sldMk cId="2368804381" sldId="322"/>
            <ac:picMk id="24" creationId="{397FFC5C-1CC4-4C60-ABF6-6B9DBD827228}"/>
          </ac:picMkLst>
        </pc:picChg>
        <pc:picChg chg="add mod">
          <ac:chgData name="Seley Gharanei" userId="258a0abf-21fc-4bc1-b78e-df2a3e45832c" providerId="ADAL" clId="{DFE3FEA0-BF67-4165-A9C5-5991A65B37BA}" dt="2019-08-11T15:28:59.997" v="1545" actId="1035"/>
          <ac:picMkLst>
            <pc:docMk/>
            <pc:sldMk cId="2368804381" sldId="322"/>
            <ac:picMk id="25" creationId="{ED3D34CB-1556-4FFC-8BE5-4AFEB7D5696E}"/>
          </ac:picMkLst>
        </pc:picChg>
        <pc:picChg chg="add mod">
          <ac:chgData name="Seley Gharanei" userId="258a0abf-21fc-4bc1-b78e-df2a3e45832c" providerId="ADAL" clId="{DFE3FEA0-BF67-4165-A9C5-5991A65B37BA}" dt="2019-08-11T15:28:47.465" v="1532" actId="1076"/>
          <ac:picMkLst>
            <pc:docMk/>
            <pc:sldMk cId="2368804381" sldId="322"/>
            <ac:picMk id="26" creationId="{DF2B8E7E-4EE3-4774-8825-1F17A8E6F3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AD634-B286-CF4C-B608-BAEDD7C846A9}" type="datetimeFigureOut">
              <a:rPr lang="en-US" smtClean="0"/>
              <a:t>22/08/19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B6ED8-9D91-5E4C-8236-27D5494A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6ED8-9D91-5E4C-8236-27D5494AA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Diabetes mellitus is a chronic metabolic disorder due to either insulin deficiency or due to peripheral tissue resistance(decrease sensitivity) to the action of insulin.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pathophysiology involved are: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Insulin resistance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Inadequate secretion of insulin (Beta cell dysfunction)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Diabetes mellitus first recognised during pregnancy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GDM affects up to 18% of the pregnancy worldwide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Prevalence is increased by 64% in the past 2 decades due to continues rise in obesity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6ED8-9D91-5E4C-8236-27D5494AAD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6ED8-9D91-5E4C-8236-27D5494AAD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3503" y="716074"/>
            <a:ext cx="6992433" cy="11229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r>
              <a:rPr lang="en-US" dirty="0"/>
              <a:t>TITLE GOES HERE IN CAPS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3504" y="2315924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solidFill>
                  <a:schemeClr val="bg1"/>
                </a:solidFill>
                <a:latin typeface="+mn-lt"/>
                <a:ea typeface="Avenir Next Medium" charset="0"/>
                <a:cs typeface="Avenir Next Medium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title goes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3147348"/>
            <a:ext cx="6142455" cy="3381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pPr lvl="0"/>
            <a:r>
              <a:rPr lang="en-US" dirty="0"/>
              <a:t>Date / location / additional info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21" y="3808875"/>
            <a:ext cx="9372513" cy="1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21" y="3808875"/>
            <a:ext cx="9372513" cy="1449751"/>
          </a:xfrm>
          <a:prstGeom prst="rect">
            <a:avLst/>
          </a:prstGeom>
        </p:spPr>
      </p:pic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4703" y="4195977"/>
            <a:ext cx="1258371" cy="6572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34535" y="4195977"/>
            <a:ext cx="1258371" cy="6572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3503" y="716074"/>
            <a:ext cx="6992433" cy="11229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r>
              <a:rPr lang="en-US" dirty="0"/>
              <a:t>TITLE GOES HERE IN CAPS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3504" y="2315924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solidFill>
                  <a:schemeClr val="bg1"/>
                </a:solidFill>
                <a:latin typeface="+mn-lt"/>
                <a:ea typeface="Avenir Next Medium" charset="0"/>
                <a:cs typeface="Avenir Next Medium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title goes here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3147348"/>
            <a:ext cx="6142455" cy="3381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defRPr>
            </a:lvl1pPr>
          </a:lstStyle>
          <a:p>
            <a:pPr lvl="0"/>
            <a:r>
              <a:rPr lang="en-US" dirty="0"/>
              <a:t>Date / location /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1957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0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0" r:id="rId2"/>
    <p:sldLayoutId id="214748366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E7E4E2-2984-AF41-8022-9AC77C9EB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1839425"/>
            <a:ext cx="9143997" cy="60937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4B248C-BC38-8E4A-BC67-3F4E45FA4181}"/>
              </a:ext>
            </a:extLst>
          </p:cNvPr>
          <p:cNvGrpSpPr/>
          <p:nvPr/>
        </p:nvGrpSpPr>
        <p:grpSpPr>
          <a:xfrm>
            <a:off x="-110614" y="904074"/>
            <a:ext cx="9366125" cy="4239426"/>
            <a:chOff x="-110614" y="904074"/>
            <a:chExt cx="9366125" cy="4239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BDE7C6-E984-8542-964D-9068BFA4BBDD}"/>
                </a:ext>
              </a:extLst>
            </p:cNvPr>
            <p:cNvSpPr/>
            <p:nvPr/>
          </p:nvSpPr>
          <p:spPr>
            <a:xfrm>
              <a:off x="0" y="1748118"/>
              <a:ext cx="9144000" cy="3395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0D61588-3CCF-B342-B82E-C1AC6C62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0614" y="904074"/>
              <a:ext cx="9366125" cy="1575847"/>
            </a:xfrm>
            <a:prstGeom prst="rect">
              <a:avLst/>
            </a:prstGeom>
          </p:spPr>
        </p:pic>
      </p:grpSp>
      <p:sp>
        <p:nvSpPr>
          <p:cNvPr id="3" name="Title 1"/>
          <p:cNvSpPr txBox="1">
            <a:spLocks/>
          </p:cNvSpPr>
          <p:nvPr/>
        </p:nvSpPr>
        <p:spPr>
          <a:xfrm>
            <a:off x="245905" y="2228470"/>
            <a:ext cx="8444804" cy="11239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GB" sz="4400" dirty="0">
                <a:solidFill>
                  <a:srgbClr val="00B2DD"/>
                </a:solidFill>
                <a:latin typeface="+mn-lt"/>
              </a:rPr>
              <a:t>Placental structural and functional adaptation to a diabetic environment</a:t>
            </a:r>
            <a:endParaRPr lang="en-US" sz="4400" dirty="0">
              <a:solidFill>
                <a:srgbClr val="00B2DD"/>
              </a:solidFill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3504" y="4026162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 baseline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2DD"/>
                </a:solidFill>
                <a:latin typeface="+mn-lt"/>
              </a:rPr>
              <a:t>Seley Gharanei, PhD, AFHEA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3504" y="4501261"/>
            <a:ext cx="6858000" cy="33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i="0" dirty="0">
                <a:solidFill>
                  <a:srgbClr val="00B2DD"/>
                </a:solidFill>
                <a:latin typeface="+mn-lt"/>
                <a:ea typeface="Avenir Next" charset="0"/>
                <a:cs typeface="Avenir Next" charset="0"/>
              </a:rPr>
              <a:t>01-09-2019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6036" y="4477929"/>
            <a:ext cx="7705817" cy="0"/>
          </a:xfrm>
          <a:prstGeom prst="line">
            <a:avLst/>
          </a:prstGeom>
          <a:ln>
            <a:solidFill>
              <a:srgbClr val="00B2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89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F8DA2E-36CD-344A-A0A9-8B7DACE98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9" y="0"/>
            <a:ext cx="9143997" cy="53973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632B3E-950B-614E-942E-93A5C6454B4A}"/>
              </a:ext>
            </a:extLst>
          </p:cNvPr>
          <p:cNvGrpSpPr/>
          <p:nvPr/>
        </p:nvGrpSpPr>
        <p:grpSpPr>
          <a:xfrm>
            <a:off x="-111514" y="83708"/>
            <a:ext cx="9366125" cy="5313621"/>
            <a:chOff x="-110614" y="904074"/>
            <a:chExt cx="9366125" cy="4239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A43AD10-829E-0846-BA43-939A804A9FB1}"/>
                </a:ext>
              </a:extLst>
            </p:cNvPr>
            <p:cNvSpPr/>
            <p:nvPr/>
          </p:nvSpPr>
          <p:spPr>
            <a:xfrm>
              <a:off x="0" y="1748118"/>
              <a:ext cx="9144000" cy="3395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0D61588-3CCF-B342-B82E-C1AC6C62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0614" y="904074"/>
              <a:ext cx="9366125" cy="1575847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AB11CE-5227-4C6F-BC73-36A331AA54AA}"/>
              </a:ext>
            </a:extLst>
          </p:cNvPr>
          <p:cNvSpPr/>
          <p:nvPr/>
        </p:nvSpPr>
        <p:spPr>
          <a:xfrm>
            <a:off x="3962020" y="2412938"/>
            <a:ext cx="488426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2DD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50% of woman with GDM will develop diabetes over a period of 5 to 20 years time.</a:t>
            </a:r>
          </a:p>
          <a:p>
            <a:pPr marL="285750" indent="-285750">
              <a:buClr>
                <a:srgbClr val="00B2DD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GDM is associated with maternal/foetal complications: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birth trauma, respiratory distress syndrome, intrauterine growth restriction, preeclampsia, macrosomia and neonatal hypoglycaemia.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2DD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Neonates born to GDM pregnancies - developing diabetes, hypertension and other metabolic disorders later in life</a:t>
            </a:r>
          </a:p>
          <a:p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Universal screening for GDM: at 24-28 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GDM">
            <a:extLst>
              <a:ext uri="{FF2B5EF4-FFF2-40B4-BE49-F238E27FC236}">
                <a16:creationId xmlns:a16="http://schemas.microsoft.com/office/drawing/2014/main" xmlns="" id="{642AEA47-C7E0-452A-B7C2-34BE64D9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32" y="963328"/>
            <a:ext cx="3091836" cy="13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37EB1A-F250-44A9-A356-4E78514BD3E5}"/>
              </a:ext>
            </a:extLst>
          </p:cNvPr>
          <p:cNvSpPr txBox="1"/>
          <p:nvPr/>
        </p:nvSpPr>
        <p:spPr>
          <a:xfrm>
            <a:off x="489096" y="546481"/>
            <a:ext cx="1930943" cy="369332"/>
          </a:xfrm>
          <a:prstGeom prst="rect">
            <a:avLst/>
          </a:prstGeom>
          <a:solidFill>
            <a:srgbClr val="00B2DD"/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Diabetes Mellitus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F93C1006-7BDB-4ED6-A190-DCDEE2626A12}"/>
              </a:ext>
            </a:extLst>
          </p:cNvPr>
          <p:cNvSpPr/>
          <p:nvPr/>
        </p:nvSpPr>
        <p:spPr>
          <a:xfrm>
            <a:off x="584788" y="915813"/>
            <a:ext cx="159488" cy="22297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DFF8DD41-732C-49BE-818E-F1565069CEC1}"/>
              </a:ext>
            </a:extLst>
          </p:cNvPr>
          <p:cNvSpPr/>
          <p:nvPr/>
        </p:nvSpPr>
        <p:spPr>
          <a:xfrm>
            <a:off x="2051271" y="917859"/>
            <a:ext cx="159488" cy="22297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FD3E71-6455-40DF-9718-546CC00A81DB}"/>
              </a:ext>
            </a:extLst>
          </p:cNvPr>
          <p:cNvSpPr txBox="1"/>
          <p:nvPr/>
        </p:nvSpPr>
        <p:spPr>
          <a:xfrm>
            <a:off x="317841" y="1143597"/>
            <a:ext cx="820977" cy="369332"/>
          </a:xfrm>
          <a:prstGeom prst="rect">
            <a:avLst/>
          </a:prstGeom>
          <a:solidFill>
            <a:srgbClr val="00B2DD"/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Type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CE2703-B469-4269-AFD3-88A0B18E5D2E}"/>
              </a:ext>
            </a:extLst>
          </p:cNvPr>
          <p:cNvSpPr txBox="1"/>
          <p:nvPr/>
        </p:nvSpPr>
        <p:spPr>
          <a:xfrm>
            <a:off x="1746161" y="1157768"/>
            <a:ext cx="820977" cy="369332"/>
          </a:xfrm>
          <a:prstGeom prst="rect">
            <a:avLst/>
          </a:prstGeom>
          <a:solidFill>
            <a:srgbClr val="00B2DD"/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Type 2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C22ED9D0-5C1C-48B3-BF94-A8ACE6D5DA2D}"/>
              </a:ext>
            </a:extLst>
          </p:cNvPr>
          <p:cNvSpPr/>
          <p:nvPr/>
        </p:nvSpPr>
        <p:spPr>
          <a:xfrm>
            <a:off x="556430" y="1525415"/>
            <a:ext cx="159488" cy="22297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8E316BFF-BF21-498A-9E1D-EF48771B415C}"/>
              </a:ext>
            </a:extLst>
          </p:cNvPr>
          <p:cNvSpPr/>
          <p:nvPr/>
        </p:nvSpPr>
        <p:spPr>
          <a:xfrm>
            <a:off x="2086711" y="1538094"/>
            <a:ext cx="159488" cy="22297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38A845-676E-427F-B897-048B53D01715}"/>
              </a:ext>
            </a:extLst>
          </p:cNvPr>
          <p:cNvSpPr txBox="1"/>
          <p:nvPr/>
        </p:nvSpPr>
        <p:spPr>
          <a:xfrm>
            <a:off x="0" y="1753208"/>
            <a:ext cx="14252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2DD"/>
                </a:solidFill>
              </a:rPr>
              <a:t>Autoimmune disease</a:t>
            </a:r>
            <a:endParaRPr lang="en-GB" sz="1600" b="1" dirty="0">
              <a:solidFill>
                <a:srgbClr val="00B2D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E3330C-5A30-4E35-88F1-953CE0E77C14}"/>
              </a:ext>
            </a:extLst>
          </p:cNvPr>
          <p:cNvSpPr txBox="1"/>
          <p:nvPr/>
        </p:nvSpPr>
        <p:spPr>
          <a:xfrm>
            <a:off x="1230957" y="1766548"/>
            <a:ext cx="273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2DD"/>
                </a:solidFill>
              </a:rPr>
              <a:t>Common (IDF - 371 million)</a:t>
            </a:r>
          </a:p>
          <a:p>
            <a:r>
              <a:rPr lang="en-GB" sz="1600" dirty="0">
                <a:solidFill>
                  <a:srgbClr val="00B2DD"/>
                </a:solidFill>
              </a:rPr>
              <a:t>2030 - 550 million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0E58D7-FB64-40DA-A5C6-8C45C32B25A5}"/>
              </a:ext>
            </a:extLst>
          </p:cNvPr>
          <p:cNvSpPr txBox="1"/>
          <p:nvPr/>
        </p:nvSpPr>
        <p:spPr>
          <a:xfrm>
            <a:off x="3893332" y="530810"/>
            <a:ext cx="3677049" cy="369332"/>
          </a:xfrm>
          <a:prstGeom prst="rect">
            <a:avLst/>
          </a:prstGeom>
          <a:solidFill>
            <a:srgbClr val="00B2DD"/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Gestational Diabetes Mellitus (GDM)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xmlns="" id="{C1FBD4D3-06DF-47C4-B5D8-36D717A5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" y="2100186"/>
            <a:ext cx="3353924" cy="325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8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F8DA2E-36CD-344A-A0A9-8B7DACE98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63" y="-950254"/>
            <a:ext cx="9143997" cy="60937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632B3E-950B-614E-942E-93A5C6454B4A}"/>
              </a:ext>
            </a:extLst>
          </p:cNvPr>
          <p:cNvGrpSpPr/>
          <p:nvPr/>
        </p:nvGrpSpPr>
        <p:grpSpPr>
          <a:xfrm>
            <a:off x="-115228" y="-46372"/>
            <a:ext cx="9366125" cy="5192535"/>
            <a:chOff x="-110614" y="904074"/>
            <a:chExt cx="9366125" cy="4239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A43AD10-829E-0846-BA43-939A804A9FB1}"/>
                </a:ext>
              </a:extLst>
            </p:cNvPr>
            <p:cNvSpPr/>
            <p:nvPr/>
          </p:nvSpPr>
          <p:spPr>
            <a:xfrm>
              <a:off x="0" y="1748118"/>
              <a:ext cx="9144000" cy="3395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0D61588-3CCF-B342-B82E-C1AC6C62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0614" y="904074"/>
              <a:ext cx="9366125" cy="1575847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87EE5F96-0929-5448-913E-F8B982B64437}"/>
              </a:ext>
            </a:extLst>
          </p:cNvPr>
          <p:cNvSpPr txBox="1">
            <a:spLocks/>
          </p:cNvSpPr>
          <p:nvPr/>
        </p:nvSpPr>
        <p:spPr>
          <a:xfrm>
            <a:off x="596515" y="340293"/>
            <a:ext cx="6304443" cy="38086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B2DD"/>
                </a:solidFill>
                <a:latin typeface="+mj-lt"/>
              </a:rPr>
              <a:t>GDM associated changes to the placenta </a:t>
            </a:r>
            <a:endParaRPr lang="en-US" sz="2400" b="1" dirty="0">
              <a:solidFill>
                <a:srgbClr val="00B2D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952D9E-85E2-4F31-ADBB-3E968DAED2BA}"/>
              </a:ext>
            </a:extLst>
          </p:cNvPr>
          <p:cNvSpPr txBox="1"/>
          <p:nvPr/>
        </p:nvSpPr>
        <p:spPr>
          <a:xfrm>
            <a:off x="179512" y="332016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WFS1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20749EA-5666-4832-9A7C-ECFF9B1BA445}"/>
              </a:ext>
            </a:extLst>
          </p:cNvPr>
          <p:cNvSpPr txBox="1"/>
          <p:nvPr/>
        </p:nvSpPr>
        <p:spPr>
          <a:xfrm>
            <a:off x="179512" y="487600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WFS1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03457E-897A-442C-8D48-CD24B040E391}"/>
              </a:ext>
            </a:extLst>
          </p:cNvPr>
          <p:cNvSpPr txBox="1"/>
          <p:nvPr/>
        </p:nvSpPr>
        <p:spPr>
          <a:xfrm>
            <a:off x="1455573" y="327971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V1a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4DB7F5-F0C5-43D9-AA2B-5C73F1990C20}"/>
              </a:ext>
            </a:extLst>
          </p:cNvPr>
          <p:cNvSpPr txBox="1"/>
          <p:nvPr/>
        </p:nvSpPr>
        <p:spPr>
          <a:xfrm>
            <a:off x="1455573" y="487290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PDI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4DB7F5-F0C5-43D9-AA2B-5C73F1990C20}"/>
              </a:ext>
            </a:extLst>
          </p:cNvPr>
          <p:cNvSpPr txBox="1"/>
          <p:nvPr/>
        </p:nvSpPr>
        <p:spPr>
          <a:xfrm>
            <a:off x="1482834" y="4711729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PDI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F2B8E7E-4EE3-4774-8825-1F17A8E6F3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50" t="38795" r="11413" b="50000"/>
          <a:stretch/>
        </p:blipFill>
        <p:spPr>
          <a:xfrm>
            <a:off x="165471" y="4461535"/>
            <a:ext cx="8803829" cy="697333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3741"/>
            <a:ext cx="2889339" cy="18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235375" y="1563082"/>
            <a:ext cx="4259983" cy="2758811"/>
            <a:chOff x="5235375" y="1283506"/>
            <a:chExt cx="4259983" cy="275881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397FFC5C-1CC4-4C60-ABF6-6B9DBD827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5375" y="1283506"/>
              <a:ext cx="3789274" cy="265695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110506" y="3796096"/>
              <a:ext cx="13848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(Desoye</a:t>
              </a:r>
              <a:r>
                <a:rPr lang="en-GB" sz="1000" dirty="0"/>
                <a:t>.,2007)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9526" y="2892302"/>
            <a:ext cx="47711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2DD"/>
                </a:solidFill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Separates maternal and foetal circulation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Affected by any changes in both circulation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Sensitive to the diabetic environment and responses with adaptive alterations of the structure and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9345" y="1150134"/>
            <a:ext cx="1325536" cy="338554"/>
          </a:xfrm>
          <a:prstGeom prst="rect">
            <a:avLst/>
          </a:prstGeom>
          <a:solidFill>
            <a:srgbClr val="00B2DD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Macrosomia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7230" y="1563082"/>
            <a:ext cx="25039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Birthweight&gt;4kg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Complications at delivery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2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risk</a:t>
            </a:r>
          </a:p>
        </p:txBody>
      </p:sp>
    </p:spTree>
    <p:extLst>
      <p:ext uri="{BB962C8B-B14F-4D97-AF65-F5344CB8AC3E}">
        <p14:creationId xmlns:p14="http://schemas.microsoft.com/office/powerpoint/2010/main" val="236880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B86AF3E61F04485F283A4C024CFBD" ma:contentTypeVersion="10" ma:contentTypeDescription="Create a new document." ma:contentTypeScope="" ma:versionID="5b98492b9d91b2ab413891679a3e033e">
  <xsd:schema xmlns:xsd="http://www.w3.org/2001/XMLSchema" xmlns:xs="http://www.w3.org/2001/XMLSchema" xmlns:p="http://schemas.microsoft.com/office/2006/metadata/properties" xmlns:ns3="a7a04cd8-c79f-438e-817b-91a034db7ebf" xmlns:ns4="70eb9cea-fcf7-468b-9e0d-a9b996c65cf8" targetNamespace="http://schemas.microsoft.com/office/2006/metadata/properties" ma:root="true" ma:fieldsID="5b4eedc49108a77d3adf28b2d3cbcfdc" ns3:_="" ns4:_="">
    <xsd:import namespace="a7a04cd8-c79f-438e-817b-91a034db7ebf"/>
    <xsd:import namespace="70eb9cea-fcf7-468b-9e0d-a9b996c65c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04cd8-c79f-438e-817b-91a034db7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b9cea-fcf7-468b-9e0d-a9b996c65c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37453-AC17-48DA-ACE8-1F0196130BE5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7a04cd8-c79f-438e-817b-91a034db7ebf"/>
    <ds:schemaRef ds:uri="http://purl.org/dc/dcmitype/"/>
    <ds:schemaRef ds:uri="http://schemas.microsoft.com/office/infopath/2007/PartnerControls"/>
    <ds:schemaRef ds:uri="http://purl.org/dc/elements/1.1/"/>
    <ds:schemaRef ds:uri="70eb9cea-fcf7-468b-9e0d-a9b996c65cf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6705B2-F236-4516-94BE-741A2F404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A89C6-79F5-4771-B6EE-9D2F6D056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04cd8-c79f-438e-817b-91a034db7ebf"/>
    <ds:schemaRef ds:uri="70eb9cea-fcf7-468b-9e0d-a9b996c65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3989</TotalTime>
  <Words>262</Words>
  <Application>Microsoft Macintosh PowerPoint</Application>
  <PresentationFormat>On-screen Show (16:9)</PresentationFormat>
  <Paragraphs>53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Mawby</dc:creator>
  <cp:lastModifiedBy>elham barikzai</cp:lastModifiedBy>
  <cp:revision>208</cp:revision>
  <dcterms:created xsi:type="dcterms:W3CDTF">2017-04-05T11:04:35Z</dcterms:created>
  <dcterms:modified xsi:type="dcterms:W3CDTF">2019-08-22T05:47:04Z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0x010100E76B86AF3E61F04485F283A4C024CFBD</vt:lpwstr>
  </property>
</Properties>
</file>